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440" y="0"/>
            <a:ext cx="66611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27" y="0"/>
            <a:ext cx="68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185" y="0"/>
            <a:ext cx="635162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698" y="0"/>
            <a:ext cx="65406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57" y="0"/>
            <a:ext cx="7390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468" y="0"/>
            <a:ext cx="71390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191" y="0"/>
            <a:ext cx="728161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975"/>
          <a:stretch>
            <a:fillRect/>
          </a:stretch>
        </p:blipFill>
        <p:spPr bwMode="auto">
          <a:xfrm>
            <a:off x="929039" y="0"/>
            <a:ext cx="7214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149" y="0"/>
            <a:ext cx="7061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613"/>
            <a:ext cx="6714571" cy="685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JP</dc:creator>
  <cp:lastModifiedBy>JP</cp:lastModifiedBy>
  <cp:revision>1</cp:revision>
  <dcterms:created xsi:type="dcterms:W3CDTF">2022-03-24T22:39:12Z</dcterms:created>
  <dcterms:modified xsi:type="dcterms:W3CDTF">2022-03-24T22:47:07Z</dcterms:modified>
</cp:coreProperties>
</file>